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</p:sldIdLst>
  <p:sldSz cx="18288000" cy="10287000"/>
  <p:notesSz cx="6858000" cy="9144000"/>
  <p:embeddedFontLst>
    <p:embeddedFont>
      <p:font typeface="Gochi Hand" charset="1" panose="000000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JA Jayagiri Sans Rough" charset="1" panose="00000000000000000000"/>
      <p:regular r:id="rId11"/>
    </p:embeddedFont>
    <p:embeddedFont>
      <p:font typeface="Public Sans" charset="1" panose="00000000000000000000"/>
      <p:regular r:id="rId12"/>
    </p:embeddedFont>
    <p:embeddedFont>
      <p:font typeface="Public Sans Bold" charset="1" panose="00000000000000000000"/>
      <p:regular r:id="rId13"/>
    </p:embeddedFont>
    <p:embeddedFont>
      <p:font typeface="Public Sans Italics" charset="1" panose="00000000000000000000"/>
      <p:regular r:id="rId14"/>
    </p:embeddedFont>
    <p:embeddedFont>
      <p:font typeface="Public Sans Bold Italics" charset="1" panose="00000000000000000000"/>
      <p:regular r:id="rId15"/>
    </p:embeddedFont>
    <p:embeddedFont>
      <p:font typeface="Public Sans Thin" charset="1" panose="00000000000000000000"/>
      <p:regular r:id="rId16"/>
    </p:embeddedFont>
    <p:embeddedFont>
      <p:font typeface="Public Sans Thin Italics" charset="1" panose="00000000000000000000"/>
      <p:regular r:id="rId17"/>
    </p:embeddedFont>
    <p:embeddedFont>
      <p:font typeface="Public Sans Medium" charset="1" panose="00000000000000000000"/>
      <p:regular r:id="rId18"/>
    </p:embeddedFont>
    <p:embeddedFont>
      <p:font typeface="Public Sans Medium Italics" charset="1" panose="00000000000000000000"/>
      <p:regular r:id="rId19"/>
    </p:embeddedFont>
    <p:embeddedFont>
      <p:font typeface="Public Sans Heavy" charset="1" panose="00000000000000000000"/>
      <p:regular r:id="rId20"/>
    </p:embeddedFont>
    <p:embeddedFont>
      <p:font typeface="Public Sans Heavy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jpeg" Type="http://schemas.openxmlformats.org/officeDocument/2006/relationships/image"/><Relationship Id="rId5" Target="../media/image8.jpeg" Type="http://schemas.openxmlformats.org/officeDocument/2006/relationships/image"/><Relationship Id="rId6" Target="../media/image9.jpe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466051" y="-282416"/>
            <a:ext cx="6582221" cy="11701727"/>
            <a:chOff x="0" y="0"/>
            <a:chExt cx="3291840" cy="585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" y="-1270"/>
              <a:ext cx="3290570" cy="5853430"/>
            </a:xfrm>
            <a:custGeom>
              <a:avLst/>
              <a:gdLst/>
              <a:ahLst/>
              <a:cxnLst/>
              <a:rect r="r" b="b" t="t" l="l"/>
              <a:pathLst>
                <a:path h="5853430" w="3290570">
                  <a:moveTo>
                    <a:pt x="3290570" y="5853430"/>
                  </a:moveTo>
                  <a:lnTo>
                    <a:pt x="0" y="5853430"/>
                  </a:lnTo>
                  <a:lnTo>
                    <a:pt x="0" y="0"/>
                  </a:lnTo>
                  <a:lnTo>
                    <a:pt x="3290570" y="0"/>
                  </a:lnTo>
                  <a:lnTo>
                    <a:pt x="3290570" y="5853430"/>
                  </a:lnTo>
                  <a:close/>
                </a:path>
              </a:pathLst>
            </a:custGeom>
            <a:blipFill>
              <a:blip r:embed="rId2"/>
              <a:stretch>
                <a:fillRect l="-9294" t="0" r="-9294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270" y="-1270"/>
              <a:ext cx="3290570" cy="5853430"/>
            </a:xfrm>
            <a:custGeom>
              <a:avLst/>
              <a:gdLst/>
              <a:ahLst/>
              <a:cxnLst/>
              <a:rect r="r" b="b" t="t" l="l"/>
              <a:pathLst>
                <a:path h="5853430" w="3290570">
                  <a:moveTo>
                    <a:pt x="3290570" y="5853430"/>
                  </a:moveTo>
                  <a:lnTo>
                    <a:pt x="0" y="5853430"/>
                  </a:lnTo>
                  <a:lnTo>
                    <a:pt x="0" y="0"/>
                  </a:lnTo>
                  <a:lnTo>
                    <a:pt x="3290570" y="0"/>
                  </a:lnTo>
                  <a:lnTo>
                    <a:pt x="3290570" y="5853430"/>
                  </a:lnTo>
                  <a:close/>
                </a:path>
              </a:pathLst>
            </a:custGeom>
            <a:blipFill>
              <a:blip r:embed="rId3"/>
              <a:stretch>
                <a:fillRect l="-30" t="0" r="-3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5400000">
            <a:off x="6745914" y="-2525634"/>
            <a:ext cx="10851832" cy="15338268"/>
          </a:xfrm>
          <a:custGeom>
            <a:avLst/>
            <a:gdLst/>
            <a:ahLst/>
            <a:cxnLst/>
            <a:rect r="r" b="b" t="t" l="l"/>
            <a:pathLst>
              <a:path h="15338268" w="10851832">
                <a:moveTo>
                  <a:pt x="0" y="0"/>
                </a:moveTo>
                <a:lnTo>
                  <a:pt x="10851831" y="0"/>
                </a:lnTo>
                <a:lnTo>
                  <a:pt x="10851831" y="15338268"/>
                </a:lnTo>
                <a:lnTo>
                  <a:pt x="0" y="153382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768" t="-57196" r="-37752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36638" y="297826"/>
            <a:ext cx="10052495" cy="4818189"/>
          </a:xfrm>
          <a:custGeom>
            <a:avLst/>
            <a:gdLst/>
            <a:ahLst/>
            <a:cxnLst/>
            <a:rect r="r" b="b" t="t" l="l"/>
            <a:pathLst>
              <a:path h="4818189" w="10052495">
                <a:moveTo>
                  <a:pt x="0" y="0"/>
                </a:moveTo>
                <a:lnTo>
                  <a:pt x="10052496" y="0"/>
                </a:lnTo>
                <a:lnTo>
                  <a:pt x="10052496" y="4818190"/>
                </a:lnTo>
                <a:lnTo>
                  <a:pt x="0" y="48181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686830" y="4294961"/>
            <a:ext cx="8752112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u="sng">
                <a:solidFill>
                  <a:srgbClr val="272727"/>
                </a:solidFill>
                <a:latin typeface="Gochi Hand"/>
              </a:rPr>
              <a:t>Храненето не е за слабите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83055" y="9182100"/>
            <a:ext cx="6888774" cy="639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272727"/>
                </a:solidFill>
                <a:latin typeface="Gochi Hand"/>
              </a:rPr>
              <a:t>Изработен от Борис Радин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54670" y="7075632"/>
            <a:ext cx="8412003" cy="1595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25"/>
              </a:lnSpc>
            </a:pPr>
            <a:r>
              <a:rPr lang="en-US" sz="4518">
                <a:solidFill>
                  <a:srgbClr val="272727"/>
                </a:solidFill>
                <a:latin typeface="Gochi Hand"/>
              </a:rPr>
              <a:t>Проект за модул 12</a:t>
            </a:r>
          </a:p>
          <a:p>
            <a:pPr algn="ctr">
              <a:lnSpc>
                <a:spcPts val="6325"/>
              </a:lnSpc>
            </a:pPr>
            <a:r>
              <a:rPr lang="en-US" sz="4518">
                <a:solidFill>
                  <a:srgbClr val="272727"/>
                </a:solidFill>
                <a:latin typeface="Gochi Hand"/>
              </a:rPr>
              <a:t>ИТ Кариера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-634590">
            <a:off x="8552607" y="2113519"/>
            <a:ext cx="3384674" cy="4780220"/>
            <a:chOff x="0" y="0"/>
            <a:chExt cx="3267456" cy="461467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67456" cy="4618736"/>
            </a:xfrm>
            <a:custGeom>
              <a:avLst/>
              <a:gdLst/>
              <a:ahLst/>
              <a:cxnLst/>
              <a:rect r="r" b="b" t="t" l="l"/>
              <a:pathLst>
                <a:path h="4618736" w="3267456">
                  <a:moveTo>
                    <a:pt x="3267456" y="4618736"/>
                  </a:moveTo>
                  <a:lnTo>
                    <a:pt x="0" y="4618736"/>
                  </a:lnTo>
                  <a:lnTo>
                    <a:pt x="0" y="0"/>
                  </a:lnTo>
                  <a:lnTo>
                    <a:pt x="3267456" y="0"/>
                  </a:lnTo>
                  <a:lnTo>
                    <a:pt x="3267456" y="4618736"/>
                  </a:lnTo>
                  <a:close/>
                </a:path>
              </a:pathLst>
            </a:custGeom>
            <a:blipFill>
              <a:blip r:embed="rId3"/>
              <a:stretch>
                <a:fillRect l="-4" t="0" r="-4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56770" y="48203"/>
              <a:ext cx="3142190" cy="3592604"/>
            </a:xfrm>
            <a:custGeom>
              <a:avLst/>
              <a:gdLst/>
              <a:ahLst/>
              <a:cxnLst/>
              <a:rect r="r" b="b" t="t" l="l"/>
              <a:pathLst>
                <a:path h="3592604" w="3142190">
                  <a:moveTo>
                    <a:pt x="3142190" y="35325"/>
                  </a:moveTo>
                  <a:lnTo>
                    <a:pt x="3106219" y="3592604"/>
                  </a:lnTo>
                  <a:lnTo>
                    <a:pt x="0" y="3558211"/>
                  </a:lnTo>
                  <a:lnTo>
                    <a:pt x="28183" y="0"/>
                  </a:lnTo>
                  <a:lnTo>
                    <a:pt x="3142190" y="35325"/>
                  </a:lnTo>
                  <a:close/>
                </a:path>
              </a:pathLst>
            </a:custGeom>
            <a:blipFill>
              <a:blip r:embed="rId4"/>
              <a:stretch>
                <a:fillRect l="-35750" t="0" r="-35750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211276">
            <a:off x="4724100" y="2965637"/>
            <a:ext cx="3443526" cy="4863338"/>
            <a:chOff x="0" y="0"/>
            <a:chExt cx="3267456" cy="46146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67456" cy="4618736"/>
            </a:xfrm>
            <a:custGeom>
              <a:avLst/>
              <a:gdLst/>
              <a:ahLst/>
              <a:cxnLst/>
              <a:rect r="r" b="b" t="t" l="l"/>
              <a:pathLst>
                <a:path h="4618736" w="3267456">
                  <a:moveTo>
                    <a:pt x="3267456" y="4618736"/>
                  </a:moveTo>
                  <a:lnTo>
                    <a:pt x="0" y="4618736"/>
                  </a:lnTo>
                  <a:lnTo>
                    <a:pt x="0" y="0"/>
                  </a:lnTo>
                  <a:lnTo>
                    <a:pt x="3267456" y="0"/>
                  </a:lnTo>
                  <a:lnTo>
                    <a:pt x="3267456" y="4618736"/>
                  </a:lnTo>
                  <a:close/>
                </a:path>
              </a:pathLst>
            </a:custGeom>
            <a:blipFill>
              <a:blip r:embed="rId3"/>
              <a:stretch>
                <a:fillRect l="-4" t="0" r="-4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56770" y="48203"/>
              <a:ext cx="3142190" cy="3592604"/>
            </a:xfrm>
            <a:custGeom>
              <a:avLst/>
              <a:gdLst/>
              <a:ahLst/>
              <a:cxnLst/>
              <a:rect r="r" b="b" t="t" l="l"/>
              <a:pathLst>
                <a:path h="3592604" w="3142190">
                  <a:moveTo>
                    <a:pt x="3142190" y="35325"/>
                  </a:moveTo>
                  <a:lnTo>
                    <a:pt x="3106219" y="3592604"/>
                  </a:lnTo>
                  <a:lnTo>
                    <a:pt x="0" y="3558211"/>
                  </a:lnTo>
                  <a:lnTo>
                    <a:pt x="28183" y="0"/>
                  </a:lnTo>
                  <a:lnTo>
                    <a:pt x="3142190" y="35325"/>
                  </a:lnTo>
                  <a:close/>
                </a:path>
              </a:pathLst>
            </a:custGeom>
            <a:blipFill>
              <a:blip r:embed="rId5"/>
              <a:stretch>
                <a:fillRect l="-35750" t="0" r="-35750" b="0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-476502">
            <a:off x="959461" y="731482"/>
            <a:ext cx="3580865" cy="5057303"/>
            <a:chOff x="0" y="0"/>
            <a:chExt cx="3267456" cy="461467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267456" cy="4618736"/>
            </a:xfrm>
            <a:custGeom>
              <a:avLst/>
              <a:gdLst/>
              <a:ahLst/>
              <a:cxnLst/>
              <a:rect r="r" b="b" t="t" l="l"/>
              <a:pathLst>
                <a:path h="4618736" w="3267456">
                  <a:moveTo>
                    <a:pt x="3267456" y="4618736"/>
                  </a:moveTo>
                  <a:lnTo>
                    <a:pt x="0" y="4618736"/>
                  </a:lnTo>
                  <a:lnTo>
                    <a:pt x="0" y="0"/>
                  </a:lnTo>
                  <a:lnTo>
                    <a:pt x="3267456" y="0"/>
                  </a:lnTo>
                  <a:lnTo>
                    <a:pt x="3267456" y="4618736"/>
                  </a:lnTo>
                  <a:close/>
                </a:path>
              </a:pathLst>
            </a:custGeom>
            <a:blipFill>
              <a:blip r:embed="rId3"/>
              <a:stretch>
                <a:fillRect l="-4" t="0" r="-4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56770" y="48203"/>
              <a:ext cx="3142190" cy="3592604"/>
            </a:xfrm>
            <a:custGeom>
              <a:avLst/>
              <a:gdLst/>
              <a:ahLst/>
              <a:cxnLst/>
              <a:rect r="r" b="b" t="t" l="l"/>
              <a:pathLst>
                <a:path h="3592604" w="3142190">
                  <a:moveTo>
                    <a:pt x="3142190" y="35325"/>
                  </a:moveTo>
                  <a:lnTo>
                    <a:pt x="3106219" y="3592604"/>
                  </a:lnTo>
                  <a:lnTo>
                    <a:pt x="0" y="3558211"/>
                  </a:lnTo>
                  <a:lnTo>
                    <a:pt x="28183" y="0"/>
                  </a:lnTo>
                  <a:lnTo>
                    <a:pt x="3142190" y="35325"/>
                  </a:lnTo>
                  <a:close/>
                </a:path>
              </a:pathLst>
            </a:custGeom>
            <a:blipFill>
              <a:blip r:embed="rId6"/>
              <a:stretch>
                <a:fillRect l="-28798" t="-50438" r="-7662" b="-2859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-605597">
            <a:off x="13335095" y="473680"/>
            <a:ext cx="3269267" cy="4617230"/>
            <a:chOff x="0" y="0"/>
            <a:chExt cx="3267456" cy="46146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67456" cy="4618736"/>
            </a:xfrm>
            <a:custGeom>
              <a:avLst/>
              <a:gdLst/>
              <a:ahLst/>
              <a:cxnLst/>
              <a:rect r="r" b="b" t="t" l="l"/>
              <a:pathLst>
                <a:path h="4618736" w="3267456">
                  <a:moveTo>
                    <a:pt x="3267456" y="4618736"/>
                  </a:moveTo>
                  <a:lnTo>
                    <a:pt x="0" y="4618736"/>
                  </a:lnTo>
                  <a:lnTo>
                    <a:pt x="0" y="0"/>
                  </a:lnTo>
                  <a:lnTo>
                    <a:pt x="3267456" y="0"/>
                  </a:lnTo>
                  <a:lnTo>
                    <a:pt x="3267456" y="4618736"/>
                  </a:lnTo>
                  <a:close/>
                </a:path>
              </a:pathLst>
            </a:custGeom>
            <a:blipFill>
              <a:blip r:embed="rId3"/>
              <a:stretch>
                <a:fillRect l="-4" t="0" r="-4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56770" y="48203"/>
              <a:ext cx="3142190" cy="3592604"/>
            </a:xfrm>
            <a:custGeom>
              <a:avLst/>
              <a:gdLst/>
              <a:ahLst/>
              <a:cxnLst/>
              <a:rect r="r" b="b" t="t" l="l"/>
              <a:pathLst>
                <a:path h="3592604" w="3142190">
                  <a:moveTo>
                    <a:pt x="3142190" y="35325"/>
                  </a:moveTo>
                  <a:lnTo>
                    <a:pt x="3106219" y="3592604"/>
                  </a:lnTo>
                  <a:lnTo>
                    <a:pt x="0" y="3558211"/>
                  </a:lnTo>
                  <a:lnTo>
                    <a:pt x="28183" y="0"/>
                  </a:lnTo>
                  <a:lnTo>
                    <a:pt x="3142190" y="35325"/>
                  </a:lnTo>
                  <a:close/>
                </a:path>
              </a:pathLst>
            </a:custGeom>
            <a:blipFill>
              <a:blip r:embed="rId7"/>
              <a:stretch>
                <a:fillRect l="-36693" t="0" r="-36693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-608285">
            <a:off x="9020199" y="6194048"/>
            <a:ext cx="3088440" cy="348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0"/>
              </a:lnSpc>
            </a:pPr>
            <a:r>
              <a:rPr lang="en-US" sz="3012" spc="-114">
                <a:solidFill>
                  <a:srgbClr val="272727"/>
                </a:solidFill>
                <a:latin typeface="Gochi Hand"/>
              </a:rPr>
              <a:t>БАЗА ДАННИ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789420" y="993335"/>
            <a:ext cx="6709159" cy="1079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 spc="-304">
                <a:solidFill>
                  <a:srgbClr val="EDE4DA"/>
                </a:solidFill>
                <a:latin typeface="JA Jayagiri Sans Rough"/>
              </a:rPr>
              <a:t>СЪДЪРЖАНИЕ</a:t>
            </a:r>
          </a:p>
        </p:txBody>
      </p:sp>
      <p:sp>
        <p:nvSpPr>
          <p:cNvPr name="TextBox 17" id="17"/>
          <p:cNvSpPr txBox="true"/>
          <p:nvPr/>
        </p:nvSpPr>
        <p:spPr>
          <a:xfrm rot="210000">
            <a:off x="2021544" y="8743445"/>
            <a:ext cx="2152810" cy="449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</a:pPr>
            <a:r>
              <a:rPr lang="en-US" sz="2100" spc="-79">
                <a:solidFill>
                  <a:srgbClr val="272727"/>
                </a:solidFill>
                <a:latin typeface="Gochi Hand"/>
              </a:rPr>
              <a:t>RECIPE</a:t>
            </a:r>
          </a:p>
          <a:p>
            <a:pPr algn="ctr">
              <a:lnSpc>
                <a:spcPts val="1680"/>
              </a:lnSpc>
            </a:pPr>
            <a:r>
              <a:rPr lang="en-US" sz="2100" spc="-79">
                <a:solidFill>
                  <a:srgbClr val="272727"/>
                </a:solidFill>
                <a:latin typeface="Gochi Hand"/>
              </a:rPr>
              <a:t>#6</a:t>
            </a:r>
          </a:p>
        </p:txBody>
      </p:sp>
      <p:sp>
        <p:nvSpPr>
          <p:cNvPr name="TextBox 18" id="18"/>
          <p:cNvSpPr txBox="true"/>
          <p:nvPr/>
        </p:nvSpPr>
        <p:spPr>
          <a:xfrm rot="264000">
            <a:off x="4757520" y="7034028"/>
            <a:ext cx="3088764" cy="649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0"/>
              </a:lnSpc>
            </a:pPr>
            <a:r>
              <a:rPr lang="en-US" sz="3012" spc="-114">
                <a:solidFill>
                  <a:srgbClr val="272727"/>
                </a:solidFill>
                <a:latin typeface="Gochi Hand"/>
              </a:rPr>
              <a:t>ИЗПОЛЗВАНИ</a:t>
            </a:r>
          </a:p>
          <a:p>
            <a:pPr algn="ctr">
              <a:lnSpc>
                <a:spcPts val="2410"/>
              </a:lnSpc>
            </a:pPr>
            <a:r>
              <a:rPr lang="en-US" sz="3012" spc="-114">
                <a:solidFill>
                  <a:srgbClr val="272727"/>
                </a:solidFill>
                <a:latin typeface="Gochi Hand"/>
              </a:rPr>
              <a:t>ТЕХНОЛОГИИ</a:t>
            </a:r>
          </a:p>
        </p:txBody>
      </p:sp>
      <p:sp>
        <p:nvSpPr>
          <p:cNvPr name="TextBox 19" id="19"/>
          <p:cNvSpPr txBox="true"/>
          <p:nvPr/>
        </p:nvSpPr>
        <p:spPr>
          <a:xfrm rot="-488934">
            <a:off x="13858477" y="4393161"/>
            <a:ext cx="3003328" cy="345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3"/>
              </a:lnSpc>
            </a:pPr>
            <a:r>
              <a:rPr lang="en-US" sz="2929" spc="-111">
                <a:solidFill>
                  <a:srgbClr val="272727"/>
                </a:solidFill>
                <a:latin typeface="Gochi Hand"/>
              </a:rPr>
              <a:t>КОД</a:t>
            </a:r>
          </a:p>
        </p:txBody>
      </p:sp>
      <p:sp>
        <p:nvSpPr>
          <p:cNvPr name="TextBox 20" id="20"/>
          <p:cNvSpPr txBox="true"/>
          <p:nvPr/>
        </p:nvSpPr>
        <p:spPr>
          <a:xfrm rot="-406096">
            <a:off x="1561124" y="5017688"/>
            <a:ext cx="3006307" cy="346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6"/>
              </a:lnSpc>
            </a:pPr>
            <a:r>
              <a:rPr lang="en-US" sz="2932" spc="-111">
                <a:solidFill>
                  <a:srgbClr val="272727"/>
                </a:solidFill>
                <a:latin typeface="Gochi Hand"/>
              </a:rPr>
              <a:t>ГЕНЕРАЛНА ИДЕЯ</a:t>
            </a:r>
          </a:p>
        </p:txBody>
      </p:sp>
      <p:grpSp>
        <p:nvGrpSpPr>
          <p:cNvPr name="Group 21" id="21"/>
          <p:cNvGrpSpPr>
            <a:grpSpLocks noChangeAspect="true"/>
          </p:cNvGrpSpPr>
          <p:nvPr/>
        </p:nvGrpSpPr>
        <p:grpSpPr>
          <a:xfrm rot="211276">
            <a:off x="11950829" y="5051324"/>
            <a:ext cx="3443526" cy="4863338"/>
            <a:chOff x="0" y="0"/>
            <a:chExt cx="3267456" cy="461467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267456" cy="4618736"/>
            </a:xfrm>
            <a:custGeom>
              <a:avLst/>
              <a:gdLst/>
              <a:ahLst/>
              <a:cxnLst/>
              <a:rect r="r" b="b" t="t" l="l"/>
              <a:pathLst>
                <a:path h="4618736" w="3267456">
                  <a:moveTo>
                    <a:pt x="3267456" y="4618736"/>
                  </a:moveTo>
                  <a:lnTo>
                    <a:pt x="0" y="4618736"/>
                  </a:lnTo>
                  <a:lnTo>
                    <a:pt x="0" y="0"/>
                  </a:lnTo>
                  <a:lnTo>
                    <a:pt x="3267456" y="0"/>
                  </a:lnTo>
                  <a:lnTo>
                    <a:pt x="3267456" y="4618736"/>
                  </a:lnTo>
                  <a:close/>
                </a:path>
              </a:pathLst>
            </a:custGeom>
            <a:blipFill>
              <a:blip r:embed="rId3"/>
              <a:stretch>
                <a:fillRect l="-4" t="0" r="-4" b="0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56770" y="48203"/>
              <a:ext cx="3142190" cy="3592604"/>
            </a:xfrm>
            <a:custGeom>
              <a:avLst/>
              <a:gdLst/>
              <a:ahLst/>
              <a:cxnLst/>
              <a:rect r="r" b="b" t="t" l="l"/>
              <a:pathLst>
                <a:path h="3592604" w="3142190">
                  <a:moveTo>
                    <a:pt x="3142190" y="35325"/>
                  </a:moveTo>
                  <a:lnTo>
                    <a:pt x="3106219" y="3592604"/>
                  </a:lnTo>
                  <a:lnTo>
                    <a:pt x="0" y="3558211"/>
                  </a:lnTo>
                  <a:lnTo>
                    <a:pt x="28183" y="0"/>
                  </a:lnTo>
                  <a:lnTo>
                    <a:pt x="3142190" y="35325"/>
                  </a:lnTo>
                  <a:close/>
                </a:path>
              </a:pathLst>
            </a:custGeom>
            <a:blipFill>
              <a:blip r:embed="rId5"/>
              <a:stretch>
                <a:fillRect l="-35750" t="0" r="-35750" b="0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264000">
            <a:off x="12124557" y="9292927"/>
            <a:ext cx="3088764" cy="348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0"/>
              </a:lnSpc>
            </a:pPr>
            <a:r>
              <a:rPr lang="en-US" sz="3012" spc="-114">
                <a:solidFill>
                  <a:srgbClr val="272727"/>
                </a:solidFill>
                <a:latin typeface="Gochi Hand"/>
              </a:rPr>
              <a:t>БЪДЕЩЕ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7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466051" y="-282416"/>
            <a:ext cx="6582221" cy="11701727"/>
            <a:chOff x="0" y="0"/>
            <a:chExt cx="3291840" cy="585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" y="-1270"/>
              <a:ext cx="3290570" cy="5853430"/>
            </a:xfrm>
            <a:custGeom>
              <a:avLst/>
              <a:gdLst/>
              <a:ahLst/>
              <a:cxnLst/>
              <a:rect r="r" b="b" t="t" l="l"/>
              <a:pathLst>
                <a:path h="5853430" w="3290570">
                  <a:moveTo>
                    <a:pt x="3290570" y="5853430"/>
                  </a:moveTo>
                  <a:lnTo>
                    <a:pt x="0" y="5853430"/>
                  </a:lnTo>
                  <a:lnTo>
                    <a:pt x="0" y="0"/>
                  </a:lnTo>
                  <a:lnTo>
                    <a:pt x="3290570" y="0"/>
                  </a:lnTo>
                  <a:lnTo>
                    <a:pt x="3290570" y="5853430"/>
                  </a:lnTo>
                  <a:close/>
                </a:path>
              </a:pathLst>
            </a:custGeom>
            <a:blipFill>
              <a:blip r:embed="rId2"/>
              <a:stretch>
                <a:fillRect l="-13186" t="0" r="-13186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270" y="-1270"/>
              <a:ext cx="3290570" cy="5853430"/>
            </a:xfrm>
            <a:custGeom>
              <a:avLst/>
              <a:gdLst/>
              <a:ahLst/>
              <a:cxnLst/>
              <a:rect r="r" b="b" t="t" l="l"/>
              <a:pathLst>
                <a:path h="5853430" w="3290570">
                  <a:moveTo>
                    <a:pt x="3290570" y="5853430"/>
                  </a:moveTo>
                  <a:lnTo>
                    <a:pt x="0" y="5853430"/>
                  </a:lnTo>
                  <a:lnTo>
                    <a:pt x="0" y="0"/>
                  </a:lnTo>
                  <a:lnTo>
                    <a:pt x="3290570" y="0"/>
                  </a:lnTo>
                  <a:lnTo>
                    <a:pt x="3290570" y="5853430"/>
                  </a:lnTo>
                  <a:close/>
                </a:path>
              </a:pathLst>
            </a:custGeom>
            <a:blipFill>
              <a:blip r:embed="rId3"/>
              <a:stretch>
                <a:fillRect l="-30" t="0" r="-3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4031278" y="-1147990"/>
            <a:ext cx="14409122" cy="13807971"/>
            <a:chOff x="0" y="0"/>
            <a:chExt cx="6334760" cy="60704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81534" y="-15367"/>
              <a:ext cx="6419342" cy="6097397"/>
            </a:xfrm>
            <a:custGeom>
              <a:avLst/>
              <a:gdLst/>
              <a:ahLst/>
              <a:cxnLst/>
              <a:rect r="r" b="b" t="t" l="l"/>
              <a:pathLst>
                <a:path h="6097397" w="6419342">
                  <a:moveTo>
                    <a:pt x="6416294" y="6069076"/>
                  </a:moveTo>
                  <a:cubicBezTo>
                    <a:pt x="6148324" y="6097397"/>
                    <a:pt x="5911723" y="6084316"/>
                    <a:pt x="5641340" y="6070346"/>
                  </a:cubicBezTo>
                  <a:cubicBezTo>
                    <a:pt x="4147947" y="6093968"/>
                    <a:pt x="2247011" y="6076442"/>
                    <a:pt x="664845" y="6074029"/>
                  </a:cubicBezTo>
                  <a:cubicBezTo>
                    <a:pt x="603504" y="6095619"/>
                    <a:pt x="627380" y="6024499"/>
                    <a:pt x="607695" y="5996559"/>
                  </a:cubicBezTo>
                  <a:cubicBezTo>
                    <a:pt x="553974" y="5947410"/>
                    <a:pt x="508254" y="5901309"/>
                    <a:pt x="485267" y="5839079"/>
                  </a:cubicBezTo>
                  <a:cubicBezTo>
                    <a:pt x="528955" y="5542915"/>
                    <a:pt x="592582" y="5645531"/>
                    <a:pt x="517398" y="5450840"/>
                  </a:cubicBezTo>
                  <a:cubicBezTo>
                    <a:pt x="568198" y="5359908"/>
                    <a:pt x="531114" y="5239004"/>
                    <a:pt x="477012" y="5195189"/>
                  </a:cubicBezTo>
                  <a:cubicBezTo>
                    <a:pt x="425069" y="5033772"/>
                    <a:pt x="465709" y="5138420"/>
                    <a:pt x="406654" y="5050028"/>
                  </a:cubicBezTo>
                  <a:cubicBezTo>
                    <a:pt x="328803" y="5023231"/>
                    <a:pt x="417068" y="4987798"/>
                    <a:pt x="381381" y="4967859"/>
                  </a:cubicBezTo>
                  <a:cubicBezTo>
                    <a:pt x="304673" y="4821682"/>
                    <a:pt x="247015" y="4761230"/>
                    <a:pt x="165481" y="4662043"/>
                  </a:cubicBezTo>
                  <a:cubicBezTo>
                    <a:pt x="113284" y="4629785"/>
                    <a:pt x="171831" y="4588510"/>
                    <a:pt x="146304" y="4566158"/>
                  </a:cubicBezTo>
                  <a:cubicBezTo>
                    <a:pt x="0" y="4473448"/>
                    <a:pt x="151130" y="4495927"/>
                    <a:pt x="124587" y="4430776"/>
                  </a:cubicBezTo>
                  <a:cubicBezTo>
                    <a:pt x="75057" y="4336034"/>
                    <a:pt x="143510" y="4247007"/>
                    <a:pt x="181229" y="4188460"/>
                  </a:cubicBezTo>
                  <a:cubicBezTo>
                    <a:pt x="287655" y="4070350"/>
                    <a:pt x="377952" y="3877183"/>
                    <a:pt x="353441" y="3840988"/>
                  </a:cubicBezTo>
                  <a:cubicBezTo>
                    <a:pt x="356489" y="3775456"/>
                    <a:pt x="444246" y="3738372"/>
                    <a:pt x="416433" y="3670300"/>
                  </a:cubicBezTo>
                  <a:cubicBezTo>
                    <a:pt x="440817" y="3625850"/>
                    <a:pt x="489839" y="3551428"/>
                    <a:pt x="543814" y="3502152"/>
                  </a:cubicBezTo>
                  <a:cubicBezTo>
                    <a:pt x="550926" y="3320288"/>
                    <a:pt x="585851" y="3252978"/>
                    <a:pt x="608838" y="3158744"/>
                  </a:cubicBezTo>
                  <a:cubicBezTo>
                    <a:pt x="658495" y="3074797"/>
                    <a:pt x="674497" y="2991612"/>
                    <a:pt x="723392" y="2921127"/>
                  </a:cubicBezTo>
                  <a:cubicBezTo>
                    <a:pt x="674116" y="2844927"/>
                    <a:pt x="740918" y="2833751"/>
                    <a:pt x="718820" y="2801239"/>
                  </a:cubicBezTo>
                  <a:cubicBezTo>
                    <a:pt x="815848" y="2672842"/>
                    <a:pt x="786130" y="2438527"/>
                    <a:pt x="764667" y="2299843"/>
                  </a:cubicBezTo>
                  <a:cubicBezTo>
                    <a:pt x="732028" y="2202053"/>
                    <a:pt x="705866" y="2152650"/>
                    <a:pt x="634111" y="2110740"/>
                  </a:cubicBezTo>
                  <a:cubicBezTo>
                    <a:pt x="649732" y="2057400"/>
                    <a:pt x="597154" y="2011299"/>
                    <a:pt x="581025" y="2017522"/>
                  </a:cubicBezTo>
                  <a:cubicBezTo>
                    <a:pt x="590423" y="1912493"/>
                    <a:pt x="540766" y="1883156"/>
                    <a:pt x="528701" y="1841881"/>
                  </a:cubicBezTo>
                  <a:cubicBezTo>
                    <a:pt x="469265" y="1788668"/>
                    <a:pt x="606679" y="1780921"/>
                    <a:pt x="532130" y="1711833"/>
                  </a:cubicBezTo>
                  <a:cubicBezTo>
                    <a:pt x="553466" y="1610106"/>
                    <a:pt x="556133" y="1557909"/>
                    <a:pt x="535813" y="1513078"/>
                  </a:cubicBezTo>
                  <a:cubicBezTo>
                    <a:pt x="520319" y="1475867"/>
                    <a:pt x="599948" y="1400810"/>
                    <a:pt x="571500" y="1407033"/>
                  </a:cubicBezTo>
                  <a:cubicBezTo>
                    <a:pt x="572770" y="1350645"/>
                    <a:pt x="535686" y="1326769"/>
                    <a:pt x="514858" y="1309878"/>
                  </a:cubicBezTo>
                  <a:cubicBezTo>
                    <a:pt x="524383" y="1286637"/>
                    <a:pt x="584200" y="1243330"/>
                    <a:pt x="590931" y="1230249"/>
                  </a:cubicBezTo>
                  <a:cubicBezTo>
                    <a:pt x="598170" y="1172464"/>
                    <a:pt x="524383" y="1159637"/>
                    <a:pt x="579374" y="1100328"/>
                  </a:cubicBezTo>
                  <a:cubicBezTo>
                    <a:pt x="541274" y="1030097"/>
                    <a:pt x="511175" y="1020699"/>
                    <a:pt x="524002" y="969645"/>
                  </a:cubicBezTo>
                  <a:cubicBezTo>
                    <a:pt x="416687" y="569087"/>
                    <a:pt x="523367" y="697992"/>
                    <a:pt x="565404" y="482981"/>
                  </a:cubicBezTo>
                  <a:cubicBezTo>
                    <a:pt x="622173" y="322580"/>
                    <a:pt x="547878" y="357378"/>
                    <a:pt x="532384" y="246888"/>
                  </a:cubicBezTo>
                  <a:cubicBezTo>
                    <a:pt x="553847" y="33401"/>
                    <a:pt x="456946" y="66675"/>
                    <a:pt x="585724" y="15367"/>
                  </a:cubicBezTo>
                  <a:cubicBezTo>
                    <a:pt x="2395220" y="33909"/>
                    <a:pt x="4303522" y="28194"/>
                    <a:pt x="6029960" y="17907"/>
                  </a:cubicBezTo>
                  <a:cubicBezTo>
                    <a:pt x="6192774" y="46482"/>
                    <a:pt x="6395974" y="0"/>
                    <a:pt x="6407531" y="36449"/>
                  </a:cubicBezTo>
                  <a:cubicBezTo>
                    <a:pt x="6414389" y="215011"/>
                    <a:pt x="6407023" y="413004"/>
                    <a:pt x="6406896" y="626110"/>
                  </a:cubicBezTo>
                  <a:cubicBezTo>
                    <a:pt x="6405626" y="1658239"/>
                    <a:pt x="6416421" y="2760345"/>
                    <a:pt x="6407785" y="3752723"/>
                  </a:cubicBezTo>
                  <a:cubicBezTo>
                    <a:pt x="6419342" y="4584446"/>
                    <a:pt x="6397371" y="5281041"/>
                    <a:pt x="6416294" y="6069076"/>
                  </a:cubicBezTo>
                  <a:close/>
                </a:path>
              </a:pathLst>
            </a:custGeom>
            <a:blipFill>
              <a:blip r:embed="rId4"/>
              <a:stretch>
                <a:fillRect l="0" t="-18130" r="0" b="-18130"/>
              </a:stretch>
            </a:blipFill>
          </p:spPr>
        </p:sp>
      </p:grp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5226020" y="2124850"/>
          <a:ext cx="7298960" cy="7739133"/>
        </p:xfrm>
        <a:graphic>
          <a:graphicData uri="http://schemas.openxmlformats.org/drawingml/2006/table">
            <a:tbl>
              <a:tblPr/>
              <a:tblGrid>
                <a:gridCol w="731816"/>
                <a:gridCol w="6567145"/>
              </a:tblGrid>
              <a:tr h="184683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r>
                        <a:rPr lang="en-US" sz="2699">
                          <a:solidFill>
                            <a:srgbClr val="272727"/>
                          </a:solidFill>
                          <a:latin typeface="Gochi Hand"/>
                        </a:rPr>
                        <a:t>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89"/>
                        </a:lnSpc>
                        <a:defRPr/>
                      </a:pPr>
                      <a:r>
                        <a:rPr lang="en-US" sz="2899">
                          <a:solidFill>
                            <a:srgbClr val="272727"/>
                          </a:solidFill>
                          <a:latin typeface="Public Sans"/>
                        </a:rPr>
                        <a:t>Създаваме сайт, който да засища дори</a:t>
                      </a:r>
                      <a:endParaRPr lang="en-US" sz="1100"/>
                    </a:p>
                    <a:p>
                      <a:pPr>
                        <a:lnSpc>
                          <a:spcPts val="3189"/>
                        </a:lnSpc>
                      </a:pPr>
                      <a:r>
                        <a:rPr lang="en-US" sz="2899">
                          <a:solidFill>
                            <a:srgbClr val="272727"/>
                          </a:solidFill>
                          <a:latin typeface="Public Sans"/>
                        </a:rPr>
                        <a:t> най-гладните.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4683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r>
                        <a:rPr lang="en-US" sz="2699">
                          <a:solidFill>
                            <a:srgbClr val="272727"/>
                          </a:solidFill>
                          <a:latin typeface="Gochi Hand"/>
                        </a:rPr>
                        <a:t>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89"/>
                        </a:lnSpc>
                        <a:defRPr/>
                      </a:pPr>
                      <a:r>
                        <a:rPr lang="en-US" sz="2899">
                          <a:solidFill>
                            <a:srgbClr val="272727"/>
                          </a:solidFill>
                          <a:latin typeface="Public Sans"/>
                        </a:rPr>
                        <a:t>Ще поддържаме акаунти, без които не може да се прави нищо.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191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r>
                        <a:rPr lang="en-US" sz="2699">
                          <a:solidFill>
                            <a:srgbClr val="272727"/>
                          </a:solidFill>
                          <a:latin typeface="Gochi Hand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89"/>
                        </a:lnSpc>
                        <a:defRPr/>
                      </a:pPr>
                      <a:r>
                        <a:rPr lang="en-US" sz="2899">
                          <a:solidFill>
                            <a:srgbClr val="272727"/>
                          </a:solidFill>
                          <a:latin typeface="Public Sans"/>
                        </a:rPr>
                        <a:t>Ще се визуализират всички рецепти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4683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r>
                        <a:rPr lang="en-US" sz="2699">
                          <a:solidFill>
                            <a:srgbClr val="272727"/>
                          </a:solidFill>
                          <a:latin typeface="Gochi Hand"/>
                        </a:rPr>
                        <a:t>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89"/>
                        </a:lnSpc>
                        <a:defRPr/>
                      </a:pPr>
                      <a:r>
                        <a:rPr lang="en-US" sz="2899">
                          <a:solidFill>
                            <a:srgbClr val="272727"/>
                          </a:solidFill>
                          <a:latin typeface="Public Sans"/>
                        </a:rPr>
                        <a:t>Всеки ще може да добави своето кулинарно изделие, посредством попълване на полета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944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0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8" id="8"/>
          <p:cNvSpPr txBox="true"/>
          <p:nvPr/>
        </p:nvSpPr>
        <p:spPr>
          <a:xfrm rot="0">
            <a:off x="6363829" y="687194"/>
            <a:ext cx="6601763" cy="1079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304">
                <a:solidFill>
                  <a:srgbClr val="272727"/>
                </a:solidFill>
                <a:latin typeface="JA Jayagiri Sans Rough"/>
              </a:rPr>
              <a:t>ИДЕЯТА:</a:t>
            </a:r>
          </a:p>
        </p:txBody>
      </p:sp>
      <p:grpSp>
        <p:nvGrpSpPr>
          <p:cNvPr name="Group 9" id="9"/>
          <p:cNvGrpSpPr/>
          <p:nvPr/>
        </p:nvGrpSpPr>
        <p:grpSpPr>
          <a:xfrm rot="5328660">
            <a:off x="11997650" y="3034232"/>
            <a:ext cx="6343025" cy="5598012"/>
            <a:chOff x="0" y="0"/>
            <a:chExt cx="8457367" cy="7464016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5"/>
            <a:srcRect l="0" t="0" r="992" b="987"/>
            <a:stretch>
              <a:fillRect/>
            </a:stretch>
          </p:blipFill>
          <p:spPr>
            <a:xfrm flipH="false" flipV="false">
              <a:off x="0" y="0"/>
              <a:ext cx="8457367" cy="7464016"/>
            </a:xfrm>
            <a:prstGeom prst="rect">
              <a:avLst/>
            </a:prstGeom>
          </p:spPr>
        </p:pic>
      </p:grpSp>
      <p:sp>
        <p:nvSpPr>
          <p:cNvPr name="TextBox 11" id="11"/>
          <p:cNvSpPr txBox="true"/>
          <p:nvPr/>
        </p:nvSpPr>
        <p:spPr>
          <a:xfrm rot="0">
            <a:off x="13039332" y="2841952"/>
            <a:ext cx="3911840" cy="1403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272727"/>
                </a:solidFill>
                <a:latin typeface="Gochi Hand"/>
              </a:rPr>
              <a:t>ДОМАШЕН ДЮНЕР</a:t>
            </a:r>
          </a:p>
        </p:txBody>
      </p:sp>
      <p:graphicFrame>
        <p:nvGraphicFramePr>
          <p:cNvPr name="Table 12" id="12"/>
          <p:cNvGraphicFramePr>
            <a:graphicFrameLocks noGrp="true"/>
          </p:cNvGraphicFramePr>
          <p:nvPr/>
        </p:nvGraphicFramePr>
        <p:xfrm>
          <a:off x="13248928" y="4378370"/>
          <a:ext cx="3840468" cy="1857375"/>
        </p:xfrm>
        <a:graphic>
          <a:graphicData uri="http://schemas.openxmlformats.org/drawingml/2006/table">
            <a:tbl>
              <a:tblPr/>
              <a:tblGrid>
                <a:gridCol w="2749961"/>
                <a:gridCol w="1090507"/>
              </a:tblGrid>
              <a:tr h="371475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арабска питка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1 бр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1475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месо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много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1475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пържени картофки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много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1475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чеснов сос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на вкус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1475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ЧИЛИИИ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1800"/>
                        </a:lnSpc>
                        <a:defRPr/>
                      </a:pPr>
                      <a:r>
                        <a:rPr lang="en-US" sz="1800" spc="-68">
                          <a:solidFill>
                            <a:srgbClr val="272727"/>
                          </a:solidFill>
                          <a:latin typeface="Public Sans"/>
                        </a:rPr>
                        <a:t>?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3" id="13"/>
          <p:cNvSpPr txBox="true"/>
          <p:nvPr/>
        </p:nvSpPr>
        <p:spPr>
          <a:xfrm rot="-468284">
            <a:off x="13210880" y="7412375"/>
            <a:ext cx="4020376" cy="679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00"/>
              </a:lnSpc>
              <a:spcBef>
                <a:spcPct val="0"/>
              </a:spcBef>
            </a:pPr>
            <a:r>
              <a:rPr lang="en-US" sz="5000" spc="-190">
                <a:solidFill>
                  <a:srgbClr val="272727"/>
                </a:solidFill>
                <a:latin typeface="JA Jayagiri Sans Rough"/>
              </a:rPr>
              <a:t>ВКУСНО!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7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66072" y="0"/>
            <a:ext cx="14321928" cy="10287000"/>
          </a:xfrm>
          <a:custGeom>
            <a:avLst/>
            <a:gdLst/>
            <a:ahLst/>
            <a:cxnLst/>
            <a:rect r="r" b="b" t="t" l="l"/>
            <a:pathLst>
              <a:path h="10287000" w="14321928">
                <a:moveTo>
                  <a:pt x="0" y="0"/>
                </a:moveTo>
                <a:lnTo>
                  <a:pt x="14321928" y="0"/>
                </a:lnTo>
                <a:lnTo>
                  <a:pt x="1432192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8695" y="281946"/>
            <a:ext cx="3827378" cy="2089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304">
                <a:solidFill>
                  <a:srgbClr val="FFFFFF"/>
                </a:solidFill>
                <a:latin typeface="JA Jayagiri Sans Rough"/>
              </a:rPr>
              <a:t>БАЗА ДАННИ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7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03773" y="5860476"/>
            <a:ext cx="9480454" cy="4169115"/>
          </a:xfrm>
          <a:custGeom>
            <a:avLst/>
            <a:gdLst/>
            <a:ahLst/>
            <a:cxnLst/>
            <a:rect r="r" b="b" t="t" l="l"/>
            <a:pathLst>
              <a:path h="4169115" w="9480454">
                <a:moveTo>
                  <a:pt x="0" y="0"/>
                </a:moveTo>
                <a:lnTo>
                  <a:pt x="9480454" y="0"/>
                </a:lnTo>
                <a:lnTo>
                  <a:pt x="9480454" y="4169115"/>
                </a:lnTo>
                <a:lnTo>
                  <a:pt x="0" y="41691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695" y="3474978"/>
            <a:ext cx="17996456" cy="2228834"/>
          </a:xfrm>
          <a:custGeom>
            <a:avLst/>
            <a:gdLst/>
            <a:ahLst/>
            <a:cxnLst/>
            <a:rect r="r" b="b" t="t" l="l"/>
            <a:pathLst>
              <a:path h="2228834" w="17996456">
                <a:moveTo>
                  <a:pt x="0" y="0"/>
                </a:moveTo>
                <a:lnTo>
                  <a:pt x="17996456" y="0"/>
                </a:lnTo>
                <a:lnTo>
                  <a:pt x="17996456" y="2228834"/>
                </a:lnTo>
                <a:lnTo>
                  <a:pt x="0" y="22288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8695" y="281946"/>
            <a:ext cx="6679695" cy="1079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304">
                <a:solidFill>
                  <a:srgbClr val="FFFFFF"/>
                </a:solidFill>
                <a:latin typeface="JA Jayagiri Sans Rough"/>
              </a:rPr>
              <a:t>ТЕХНОЛОГИИ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8695" y="281946"/>
            <a:ext cx="6804386" cy="1079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304">
                <a:solidFill>
                  <a:srgbClr val="FFFFFF"/>
                </a:solidFill>
                <a:latin typeface="JA Jayagiri Sans Rough"/>
              </a:rPr>
              <a:t>ТЕХНОЛОГИИ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7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466051" y="-282416"/>
            <a:ext cx="6582221" cy="11701727"/>
            <a:chOff x="0" y="0"/>
            <a:chExt cx="3291840" cy="585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" y="-1270"/>
              <a:ext cx="3290570" cy="5853430"/>
            </a:xfrm>
            <a:custGeom>
              <a:avLst/>
              <a:gdLst/>
              <a:ahLst/>
              <a:cxnLst/>
              <a:rect r="r" b="b" t="t" l="l"/>
              <a:pathLst>
                <a:path h="5853430" w="3290570">
                  <a:moveTo>
                    <a:pt x="3290570" y="5853430"/>
                  </a:moveTo>
                  <a:lnTo>
                    <a:pt x="0" y="5853430"/>
                  </a:lnTo>
                  <a:lnTo>
                    <a:pt x="0" y="0"/>
                  </a:lnTo>
                  <a:lnTo>
                    <a:pt x="3290570" y="0"/>
                  </a:lnTo>
                  <a:lnTo>
                    <a:pt x="3290570" y="5853430"/>
                  </a:lnTo>
                  <a:close/>
                </a:path>
              </a:pathLst>
            </a:custGeom>
            <a:blipFill>
              <a:blip r:embed="rId2"/>
              <a:stretch>
                <a:fillRect l="-16021" t="0" r="-16021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270" y="-1270"/>
              <a:ext cx="3290570" cy="5853430"/>
            </a:xfrm>
            <a:custGeom>
              <a:avLst/>
              <a:gdLst/>
              <a:ahLst/>
              <a:cxnLst/>
              <a:rect r="r" b="b" t="t" l="l"/>
              <a:pathLst>
                <a:path h="5853430" w="3290570">
                  <a:moveTo>
                    <a:pt x="3290570" y="5853430"/>
                  </a:moveTo>
                  <a:lnTo>
                    <a:pt x="0" y="5853430"/>
                  </a:lnTo>
                  <a:lnTo>
                    <a:pt x="0" y="0"/>
                  </a:lnTo>
                  <a:lnTo>
                    <a:pt x="3290570" y="0"/>
                  </a:lnTo>
                  <a:lnTo>
                    <a:pt x="3290570" y="5853430"/>
                  </a:lnTo>
                  <a:close/>
                </a:path>
              </a:pathLst>
            </a:custGeom>
            <a:blipFill>
              <a:blip r:embed="rId3"/>
              <a:stretch>
                <a:fillRect l="-30" t="0" r="-3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4031278" y="-1147990"/>
            <a:ext cx="14409122" cy="13807971"/>
            <a:chOff x="0" y="0"/>
            <a:chExt cx="6334760" cy="60704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81534" y="-15367"/>
              <a:ext cx="6419342" cy="6097397"/>
            </a:xfrm>
            <a:custGeom>
              <a:avLst/>
              <a:gdLst/>
              <a:ahLst/>
              <a:cxnLst/>
              <a:rect r="r" b="b" t="t" l="l"/>
              <a:pathLst>
                <a:path h="6097397" w="6419342">
                  <a:moveTo>
                    <a:pt x="6416294" y="6069076"/>
                  </a:moveTo>
                  <a:cubicBezTo>
                    <a:pt x="6148324" y="6097397"/>
                    <a:pt x="5911723" y="6084316"/>
                    <a:pt x="5641340" y="6070346"/>
                  </a:cubicBezTo>
                  <a:cubicBezTo>
                    <a:pt x="4147947" y="6093968"/>
                    <a:pt x="2247011" y="6076442"/>
                    <a:pt x="664845" y="6074029"/>
                  </a:cubicBezTo>
                  <a:cubicBezTo>
                    <a:pt x="603504" y="6095619"/>
                    <a:pt x="627380" y="6024499"/>
                    <a:pt x="607695" y="5996559"/>
                  </a:cubicBezTo>
                  <a:cubicBezTo>
                    <a:pt x="553974" y="5947410"/>
                    <a:pt x="508254" y="5901309"/>
                    <a:pt x="485267" y="5839079"/>
                  </a:cubicBezTo>
                  <a:cubicBezTo>
                    <a:pt x="528955" y="5542915"/>
                    <a:pt x="592582" y="5645531"/>
                    <a:pt x="517398" y="5450840"/>
                  </a:cubicBezTo>
                  <a:cubicBezTo>
                    <a:pt x="568198" y="5359908"/>
                    <a:pt x="531114" y="5239004"/>
                    <a:pt x="477012" y="5195189"/>
                  </a:cubicBezTo>
                  <a:cubicBezTo>
                    <a:pt x="425069" y="5033772"/>
                    <a:pt x="465709" y="5138420"/>
                    <a:pt x="406654" y="5050028"/>
                  </a:cubicBezTo>
                  <a:cubicBezTo>
                    <a:pt x="328803" y="5023231"/>
                    <a:pt x="417068" y="4987798"/>
                    <a:pt x="381381" y="4967859"/>
                  </a:cubicBezTo>
                  <a:cubicBezTo>
                    <a:pt x="304673" y="4821682"/>
                    <a:pt x="247015" y="4761230"/>
                    <a:pt x="165481" y="4662043"/>
                  </a:cubicBezTo>
                  <a:cubicBezTo>
                    <a:pt x="113284" y="4629785"/>
                    <a:pt x="171831" y="4588510"/>
                    <a:pt x="146304" y="4566158"/>
                  </a:cubicBezTo>
                  <a:cubicBezTo>
                    <a:pt x="0" y="4473448"/>
                    <a:pt x="151130" y="4495927"/>
                    <a:pt x="124587" y="4430776"/>
                  </a:cubicBezTo>
                  <a:cubicBezTo>
                    <a:pt x="75057" y="4336034"/>
                    <a:pt x="143510" y="4247007"/>
                    <a:pt x="181229" y="4188460"/>
                  </a:cubicBezTo>
                  <a:cubicBezTo>
                    <a:pt x="287655" y="4070350"/>
                    <a:pt x="377952" y="3877183"/>
                    <a:pt x="353441" y="3840988"/>
                  </a:cubicBezTo>
                  <a:cubicBezTo>
                    <a:pt x="356489" y="3775456"/>
                    <a:pt x="444246" y="3738372"/>
                    <a:pt x="416433" y="3670300"/>
                  </a:cubicBezTo>
                  <a:cubicBezTo>
                    <a:pt x="440817" y="3625850"/>
                    <a:pt x="489839" y="3551428"/>
                    <a:pt x="543814" y="3502152"/>
                  </a:cubicBezTo>
                  <a:cubicBezTo>
                    <a:pt x="550926" y="3320288"/>
                    <a:pt x="585851" y="3252978"/>
                    <a:pt x="608838" y="3158744"/>
                  </a:cubicBezTo>
                  <a:cubicBezTo>
                    <a:pt x="658495" y="3074797"/>
                    <a:pt x="674497" y="2991612"/>
                    <a:pt x="723392" y="2921127"/>
                  </a:cubicBezTo>
                  <a:cubicBezTo>
                    <a:pt x="674116" y="2844927"/>
                    <a:pt x="740918" y="2833751"/>
                    <a:pt x="718820" y="2801239"/>
                  </a:cubicBezTo>
                  <a:cubicBezTo>
                    <a:pt x="815848" y="2672842"/>
                    <a:pt x="786130" y="2438527"/>
                    <a:pt x="764667" y="2299843"/>
                  </a:cubicBezTo>
                  <a:cubicBezTo>
                    <a:pt x="732028" y="2202053"/>
                    <a:pt x="705866" y="2152650"/>
                    <a:pt x="634111" y="2110740"/>
                  </a:cubicBezTo>
                  <a:cubicBezTo>
                    <a:pt x="649732" y="2057400"/>
                    <a:pt x="597154" y="2011299"/>
                    <a:pt x="581025" y="2017522"/>
                  </a:cubicBezTo>
                  <a:cubicBezTo>
                    <a:pt x="590423" y="1912493"/>
                    <a:pt x="540766" y="1883156"/>
                    <a:pt x="528701" y="1841881"/>
                  </a:cubicBezTo>
                  <a:cubicBezTo>
                    <a:pt x="469265" y="1788668"/>
                    <a:pt x="606679" y="1780921"/>
                    <a:pt x="532130" y="1711833"/>
                  </a:cubicBezTo>
                  <a:cubicBezTo>
                    <a:pt x="553466" y="1610106"/>
                    <a:pt x="556133" y="1557909"/>
                    <a:pt x="535813" y="1513078"/>
                  </a:cubicBezTo>
                  <a:cubicBezTo>
                    <a:pt x="520319" y="1475867"/>
                    <a:pt x="599948" y="1400810"/>
                    <a:pt x="571500" y="1407033"/>
                  </a:cubicBezTo>
                  <a:cubicBezTo>
                    <a:pt x="572770" y="1350645"/>
                    <a:pt x="535686" y="1326769"/>
                    <a:pt x="514858" y="1309878"/>
                  </a:cubicBezTo>
                  <a:cubicBezTo>
                    <a:pt x="524383" y="1286637"/>
                    <a:pt x="584200" y="1243330"/>
                    <a:pt x="590931" y="1230249"/>
                  </a:cubicBezTo>
                  <a:cubicBezTo>
                    <a:pt x="598170" y="1172464"/>
                    <a:pt x="524383" y="1159637"/>
                    <a:pt x="579374" y="1100328"/>
                  </a:cubicBezTo>
                  <a:cubicBezTo>
                    <a:pt x="541274" y="1030097"/>
                    <a:pt x="511175" y="1020699"/>
                    <a:pt x="524002" y="969645"/>
                  </a:cubicBezTo>
                  <a:cubicBezTo>
                    <a:pt x="416687" y="569087"/>
                    <a:pt x="523367" y="697992"/>
                    <a:pt x="565404" y="482981"/>
                  </a:cubicBezTo>
                  <a:cubicBezTo>
                    <a:pt x="622173" y="322580"/>
                    <a:pt x="547878" y="357378"/>
                    <a:pt x="532384" y="246888"/>
                  </a:cubicBezTo>
                  <a:cubicBezTo>
                    <a:pt x="553847" y="33401"/>
                    <a:pt x="456946" y="66675"/>
                    <a:pt x="585724" y="15367"/>
                  </a:cubicBezTo>
                  <a:cubicBezTo>
                    <a:pt x="2395220" y="33909"/>
                    <a:pt x="4303522" y="28194"/>
                    <a:pt x="6029960" y="17907"/>
                  </a:cubicBezTo>
                  <a:cubicBezTo>
                    <a:pt x="6192774" y="46482"/>
                    <a:pt x="6395974" y="0"/>
                    <a:pt x="6407531" y="36449"/>
                  </a:cubicBezTo>
                  <a:cubicBezTo>
                    <a:pt x="6414389" y="215011"/>
                    <a:pt x="6407023" y="413004"/>
                    <a:pt x="6406896" y="626110"/>
                  </a:cubicBezTo>
                  <a:cubicBezTo>
                    <a:pt x="6405626" y="1658239"/>
                    <a:pt x="6416421" y="2760345"/>
                    <a:pt x="6407785" y="3752723"/>
                  </a:cubicBezTo>
                  <a:cubicBezTo>
                    <a:pt x="6419342" y="4584446"/>
                    <a:pt x="6397371" y="5281041"/>
                    <a:pt x="6416294" y="6069076"/>
                  </a:cubicBezTo>
                  <a:close/>
                </a:path>
              </a:pathLst>
            </a:custGeom>
            <a:blipFill>
              <a:blip r:embed="rId4"/>
              <a:stretch>
                <a:fillRect l="0" t="-18130" r="0" b="-18130"/>
              </a:stretch>
            </a:blipFill>
          </p:spPr>
        </p:sp>
      </p:grp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5226020" y="2109263"/>
          <a:ext cx="13061980" cy="11164942"/>
        </p:xfrm>
        <a:graphic>
          <a:graphicData uri="http://schemas.openxmlformats.org/drawingml/2006/table">
            <a:tbl>
              <a:tblPr/>
              <a:tblGrid>
                <a:gridCol w="1309633"/>
                <a:gridCol w="11752347"/>
              </a:tblGrid>
              <a:tr h="251756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r>
                        <a:rPr lang="en-US" sz="2699">
                          <a:solidFill>
                            <a:srgbClr val="272727"/>
                          </a:solidFill>
                          <a:latin typeface="Gochi Hand"/>
                        </a:rPr>
                        <a:t>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619"/>
                        </a:lnSpc>
                        <a:defRPr/>
                      </a:pPr>
                      <a:r>
                        <a:rPr lang="en-US" sz="4199">
                          <a:solidFill>
                            <a:srgbClr val="272727"/>
                          </a:solidFill>
                          <a:latin typeface="Public Sans"/>
                        </a:rPr>
                        <a:t>Търсачка на рецепти по съставки или категории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756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r>
                        <a:rPr lang="en-US" sz="2699">
                          <a:solidFill>
                            <a:srgbClr val="272727"/>
                          </a:solidFill>
                          <a:latin typeface="Gochi Hand"/>
                        </a:rPr>
                        <a:t>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619"/>
                        </a:lnSpc>
                        <a:defRPr/>
                      </a:pPr>
                      <a:r>
                        <a:rPr lang="en-US" sz="4199">
                          <a:solidFill>
                            <a:srgbClr val="272727"/>
                          </a:solidFill>
                          <a:latin typeface="Public Sans"/>
                        </a:rPr>
                        <a:t>Рейтинг система и коментари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66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r>
                        <a:rPr lang="en-US" sz="2699">
                          <a:solidFill>
                            <a:srgbClr val="272727"/>
                          </a:solidFill>
                          <a:latin typeface="Gochi Hand"/>
                        </a:rPr>
                        <a:t>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619"/>
                        </a:lnSpc>
                        <a:defRPr/>
                      </a:pPr>
                      <a:r>
                        <a:rPr lang="en-US" sz="4199">
                          <a:solidFill>
                            <a:srgbClr val="272727"/>
                          </a:solidFill>
                          <a:latin typeface="Public Sans"/>
                        </a:rPr>
                        <a:t>Админски акаунти, през които трябва да минат добавени рецепти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743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8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883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6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0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8" id="8"/>
          <p:cNvSpPr txBox="true"/>
          <p:nvPr/>
        </p:nvSpPr>
        <p:spPr>
          <a:xfrm rot="0">
            <a:off x="6363829" y="687194"/>
            <a:ext cx="6601763" cy="1079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304">
                <a:solidFill>
                  <a:srgbClr val="272727"/>
                </a:solidFill>
                <a:latin typeface="JA Jayagiri Sans Rough"/>
              </a:rPr>
              <a:t>БЪДЕЩЕТО: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DAGC4ZKIHvU</dc:identifier>
  <dcterms:modified xsi:type="dcterms:W3CDTF">2011-08-01T06:04:30Z</dcterms:modified>
  <cp:revision>1</cp:revision>
  <dc:title>Black and Beige Scrapbooking Home recipe Cookbook Presentation</dc:title>
</cp:coreProperties>
</file>

<file path=docProps/thumbnail.jpeg>
</file>